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336ADB-0F3A-4A97-84E2-71B700D49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4564551-F67C-4D1E-9D9A-7BEE49DD8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7E51A3-9717-49F4-AA2C-8D5B165E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5C7875-9E77-49E4-BE2E-FF8C23805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52CD8B-EAE5-47E3-A0D6-88CF8BB01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5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005A18-9472-4C31-8E1C-D734C5E0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486472F-58FE-402F-A3E4-B914BC864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749E12-5559-4C28-830B-BA95311A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69EB09-B5FE-4264-BDF3-A0A8098B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23B2A1-3327-456F-A121-FFE0A241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699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C999739-1DE4-4786-AA5D-C31DD8F84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9E63E4B-50FA-454D-9093-51F0C93EF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9E413-4128-4858-BD94-2873397F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124DDC-CBCD-4A74-ABA6-DC05D383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6A4E3C-9077-425E-94BB-97470EA5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63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54FCBA-7722-4D0C-93C2-A8D09F4F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715ED6-F7FE-4CCC-9A5C-3E60EF58F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D13F7-4859-4BA2-9566-1DB17704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03AA03-DE5E-44C2-9B22-3E4437BF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724027-FBFA-4F8E-9BE7-0D1DA247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54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5070DF-9B80-4181-AA26-4C5EAA7B1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156041-A003-4DD4-A765-A0E3C279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266832-E1C9-43F8-8917-6C5B177C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7DD92E-50B3-4A7B-8C81-CE763514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BDE300-2700-455F-9383-37A8FC84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56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F2FB84-BC2A-47F2-9A45-92FE114A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47E6AC-E018-465B-B4CC-AB6272015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52130D4-3B0E-4ED6-B1E5-2F568EBA7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5585FF-9E38-4E1A-8832-FFB83D30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3464196-45BB-41C2-BEA7-1408F63F7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C534B26-5F1C-4059-804A-A7AAC33A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28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B5517C-5A97-46B5-A5D2-E2D75F674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FB66BE-4C77-4168-8A5F-5B2EB3419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98B5D1-C325-4232-9124-EC909C600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4FBF5E0-58CD-442D-A081-D0D985F57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EF0DB0-0416-47C5-A9B3-CAAF0797F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8C5A893-35B1-47BE-AB49-88BE4C6E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5EF1AB-D482-493F-9D5D-1F0C69D04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F78148E-1845-4D83-A0DB-2EF2590A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93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28B69C-69D7-45E0-B48B-B12C288D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4441BE3-81C1-4FD0-BE8F-5DAD1DBE7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415D60-4CCD-4930-AE71-97157FDE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59B89AA-F9F7-41DF-BAF7-CFB93905C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67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762ABC2-5565-4722-9D05-05E0D579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219B38A-8492-4DFE-BF47-523234A8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D494CB-2F4D-409E-9ED2-F24BB8478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77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4F9474-E086-4F92-9582-3F242CA6B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5DFC31-152D-4B81-8BC1-DE2512B6E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F41ED3C-2C29-4B60-9446-8FE67BD96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ADDB15-8CE5-4B5B-B6A2-412772F45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30138EB-6545-4689-BA64-989F0ADC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D65079-5CC1-4587-9927-6E5B1937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436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C280D-1219-4229-AB27-A39F7478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9E3A448-B920-49D3-9AA4-852124C37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79E8F2-781A-4360-8E06-9142747F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E2BAC1-E70C-466C-8DE7-9B96E057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619F4F7-B864-4220-A662-5D964AA6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197E04-5AFE-4447-85B7-0CA135F8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98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3A33D5D-4C1A-4864-9322-102B84B2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CE8102-AB55-4571-ACB5-03E1B623D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2452F2-D954-4B06-9AF5-EC3571044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3F3CB-6BCC-4238-9C13-C386988AEC95}" type="datetimeFigureOut">
              <a:rPr lang="pl-PL" smtClean="0"/>
              <a:t>02.02.2021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E09637-EA95-4684-B333-B77AC5974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9209CD-8B84-4922-A76F-B4DFC6119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1C8F-E78D-4733-B90E-18AF816227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2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187CC-D66E-4F2B-918D-E067071497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 piątek zaczyna </a:t>
            </a:r>
            <a:r>
              <a:rPr lang="pl-PL"/>
              <a:t>się weekend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EED42C-2915-4EF2-A003-A0B041BDB1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05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W piątek zaczyna się weekend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piątek zaczyna się weekend</dc:title>
  <dc:creator>hosantre@o2.pl</dc:creator>
  <cp:lastModifiedBy>hosantre@o2.pl</cp:lastModifiedBy>
  <cp:revision>1</cp:revision>
  <dcterms:created xsi:type="dcterms:W3CDTF">2021-02-02T14:08:30Z</dcterms:created>
  <dcterms:modified xsi:type="dcterms:W3CDTF">2021-02-02T14:09:01Z</dcterms:modified>
</cp:coreProperties>
</file>